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1" r:id="rId6"/>
    <p:sldId id="259" r:id="rId7"/>
    <p:sldId id="261" r:id="rId8"/>
    <p:sldId id="282" r:id="rId9"/>
    <p:sldId id="280" r:id="rId10"/>
    <p:sldId id="278" r:id="rId11"/>
    <p:sldId id="27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2" r:id="rId21"/>
    <p:sldId id="270" r:id="rId22"/>
    <p:sldId id="271" r:id="rId23"/>
    <p:sldId id="277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1AAF-CB7B-4DD7-934F-9470E3D61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CC8694-3587-437F-8398-6450E1CC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7BE86-0249-401B-A841-D4498793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4D9C0-4D48-47D7-90DB-FB2D4F79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4872B9-A7B5-446D-B813-B6A45686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F9955-3875-4E01-8E2F-C47669C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9FAE0-E27F-4EC3-9404-5631801B9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D1DA1-A67B-4E2A-BEB7-0F2AD11F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0AFE9F-8E63-46EB-8C16-C46CE97F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91942-84F4-4A80-AFCA-D85F4C38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445809-5DA5-41E2-B2EA-7BCBEFF86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DC4398-4409-40B7-BE6B-4CC7EA8DD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D23BB-8876-4EAA-B9BB-5305D608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FEB1B-4864-4455-8ABC-2B8D7D43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A0A67-549C-4DB0-BBF6-C2BA2D93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7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C296-2451-4A1A-B28C-113240E3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BF197-EC7B-4466-AF7D-D8BBBC70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9EF4B-AECC-4B02-824C-106839F2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D0D05B-3043-42EC-A082-EC26F246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E5FBF-2411-4D6E-BE04-70E2614E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B42E2-A4B3-427D-B8C8-49DC7609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350F96-CC10-419A-8B66-0B76DF166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81ED4-17A3-4C61-8D41-13F319CE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35A78-C93B-4417-A1FD-83A5A0D9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1AF0FF-FCD1-4CB3-933D-428FE604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622B8-93B4-4688-BF28-3D92BAF6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DEC4E-6D20-41C2-A5E1-E16C96A6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A3EA88-6088-4C63-AB78-7E4A8D0E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1FA64-BC70-4C90-AEF4-B0AD101B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02DFE-462E-4336-9AA8-038BA400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A2575C-6888-445C-8D16-4F13E65A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25D38-A7B5-489F-8971-66D91983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57F94-BDA4-4714-BFA2-3E052DD6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84F798-4FB2-4C9A-9E8A-4C6114419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A9701D-A624-490F-B0CF-639F44CF3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4A61DF-8BC6-4D29-98A2-4798817FE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A68FF3-B78A-466B-B769-E6E58F67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4581DB-451C-43C7-A75D-428EDBC8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7831D8-05FF-476D-B642-B4796BAB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9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6DA34-0135-4937-A01A-9A57A5D5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267BB-32B6-4095-AC32-BF67EFD8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AD6F83-7180-4F33-8248-84A09E0B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E6A91B-55D5-4F10-849D-772C0FC2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94F893-F637-4CB0-8AC5-9411B92B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A68EBD-983B-4BE9-941E-66E46D4A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618A2-D31C-496A-947C-808AD064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7AB0F-481C-48F8-9E7C-FF437F39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FC866-C700-4356-92FE-FF191CE9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39878-589A-4B67-8BFE-B753B9C8D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0D7F5F-B249-4BCC-BF32-FF106A21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2C15B-0BCD-40D7-961D-B1B0202E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44A97-FAD4-4BF2-8C40-9453666B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5398D-4477-4CB7-8A31-CCCCC98E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0D9DEB-6780-4A41-A10A-28B84C25A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D26FBC-A25B-442F-B032-637CC6D18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56D3E-9110-4333-B7AE-51B877E4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994725-37D6-44F1-A137-C281C289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A9135F-E05C-4C83-AF07-250ACD95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F001B7-2CB1-4B9C-BABA-3D404E74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0DE1B-72AF-4001-A8F7-F0E2B05D2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9FBCB-EA26-4180-884D-8341C25CD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6B06C-8BEA-430A-947A-504EBCEAE03D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71DE3-11DE-4A7C-ACD8-ECE23A66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75DE6D-96EE-4AA4-85B5-8E899EA47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EDFE-CF7D-4D81-A45E-A39C528BA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70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30A13-8DC9-49F4-A751-21316EF6F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63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Dialog-to-Action: Conversational Question</a:t>
            </a:r>
            <a:br>
              <a:rPr lang="en-US" altLang="zh-CN" dirty="0"/>
            </a:br>
            <a:r>
              <a:rPr lang="en-US" altLang="zh-CN" dirty="0"/>
              <a:t>Answering Over a Large-Scale Knowledge Base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081A1B-875D-4AC6-887D-EB2B1FDC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834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Daya</a:t>
            </a:r>
            <a:r>
              <a:rPr lang="en-US" altLang="zh-CN" dirty="0"/>
              <a:t> Guo, </a:t>
            </a:r>
            <a:r>
              <a:rPr lang="en-US" altLang="zh-CN" dirty="0" err="1"/>
              <a:t>Duyu</a:t>
            </a:r>
            <a:r>
              <a:rPr lang="en-US" altLang="zh-CN" dirty="0"/>
              <a:t> Tang, Nan </a:t>
            </a:r>
            <a:r>
              <a:rPr lang="en-US" altLang="zh-CN" dirty="0" err="1"/>
              <a:t>Duan</a:t>
            </a:r>
            <a:r>
              <a:rPr lang="en-US" altLang="zh-CN" dirty="0"/>
              <a:t>, Ming Zhou, Jian Yin</a:t>
            </a:r>
          </a:p>
          <a:p>
            <a:r>
              <a:rPr lang="en-US" altLang="zh-CN" dirty="0"/>
              <a:t>Sun </a:t>
            </a:r>
            <a:r>
              <a:rPr lang="en-US" altLang="zh-CN" dirty="0" err="1"/>
              <a:t>Yat-sen</a:t>
            </a:r>
            <a:r>
              <a:rPr lang="en-US" altLang="zh-CN" dirty="0"/>
              <a:t> University </a:t>
            </a:r>
          </a:p>
          <a:p>
            <a:r>
              <a:rPr lang="en-US" altLang="zh-CN" dirty="0"/>
              <a:t>Microsoft Research Asia</a:t>
            </a:r>
          </a:p>
          <a:p>
            <a:r>
              <a:rPr lang="en-US" altLang="zh-CN" dirty="0"/>
              <a:t>NIPS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7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0C58-2560-4A30-88F2-7D9385DA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93F56-164E-4AA6-9D61-FDA977C9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2" y="1479792"/>
            <a:ext cx="10852256" cy="485901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22EA55A-9EAB-42AB-A0CF-5B502188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92" y="5502583"/>
            <a:ext cx="5859308" cy="674379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0C58-2560-4A30-88F2-7D9385DA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0FBD61-B425-49D0-B3B8-EB41361F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77400"/>
            <a:ext cx="10434005" cy="47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30A13-8DC9-49F4-A751-21316EF6F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Joint Multilingual Supervision for Cross-lingual Entity Linking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081A1B-875D-4AC6-887D-EB2B1FDCC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Shyam</a:t>
            </a:r>
            <a:r>
              <a:rPr lang="en-US" altLang="zh-CN" dirty="0"/>
              <a:t> Upadhyay, Nitish Gupta, Dan Roth</a:t>
            </a:r>
          </a:p>
          <a:p>
            <a:r>
              <a:rPr lang="en-US" altLang="zh-CN" dirty="0"/>
              <a:t>University of Pennsylvania </a:t>
            </a:r>
          </a:p>
          <a:p>
            <a:r>
              <a:rPr lang="en-US" altLang="zh-CN" dirty="0"/>
              <a:t>EMNLP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3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24742-37AF-400C-8522-ABE42B94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336F8-7C43-4581-A000-117BCC13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Augment the limited supervision in the target language with additional supervision from a high-resource language</a:t>
            </a:r>
          </a:p>
          <a:p>
            <a:endParaRPr lang="en-US" altLang="zh-CN" dirty="0"/>
          </a:p>
          <a:p>
            <a:r>
              <a:rPr lang="en-US" altLang="zh-CN" dirty="0"/>
              <a:t>Train a single entity linking model for multiple languages, improving upon individually trained models for each language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75BA4B-9272-4BF3-9226-A0A932B0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339" y="4226138"/>
            <a:ext cx="8280597" cy="17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BF03D-4C74-4974-BA45-06293017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6336C-C536-45EB-85B2-1A344B9EA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CDD815-5843-4FA2-BBFB-2E3C1F44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97" y="1104457"/>
            <a:ext cx="9375972" cy="50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F9FD2-6450-41B7-B6F4-EE928836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Representation - Mention Context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AD252-B2A3-4073-9736-6A9D084B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FastText</a:t>
            </a:r>
            <a:r>
              <a:rPr lang="en-US" altLang="zh-CN" dirty="0"/>
              <a:t> with dictionary for translation</a:t>
            </a:r>
          </a:p>
          <a:p>
            <a:r>
              <a:rPr lang="en-US" altLang="zh-CN" dirty="0"/>
              <a:t>CNN for convolving left and right context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63204-3B83-4B38-B223-3D80CC85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70" y="4779808"/>
            <a:ext cx="4191674" cy="1203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0A5848-FF51-44DF-9AA7-41881F23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26" y="3584584"/>
            <a:ext cx="5135999" cy="1060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2BB211-8DC3-4CA1-8B90-814E0C49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978" y="2987521"/>
            <a:ext cx="4838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E0842-3E88-4908-9B01-204EA498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9135" cy="1325563"/>
          </a:xfrm>
        </p:spPr>
        <p:txBody>
          <a:bodyPr/>
          <a:lstStyle/>
          <a:p>
            <a:r>
              <a:rPr lang="en-US" altLang="zh-CN" dirty="0"/>
              <a:t>Context Representation - Document Context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F9A39-4ED5-40BD-8C19-361254D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 all other mentions appear in a document using a feed forward network</a:t>
            </a:r>
          </a:p>
          <a:p>
            <a:endParaRPr lang="en-US" altLang="zh-CN" dirty="0"/>
          </a:p>
          <a:p>
            <a:r>
              <a:rPr lang="en-US" altLang="zh-CN" dirty="0"/>
              <a:t>Help disambiguation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7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C6CA4-F34E-443C-9FF0-1F3A9CDF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6095C-926D-4854-A5A5-507552FD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Final representation</a:t>
            </a:r>
          </a:p>
          <a:p>
            <a:endParaRPr lang="en-US" altLang="zh-CN" dirty="0"/>
          </a:p>
          <a:p>
            <a:r>
              <a:rPr lang="en-US" altLang="zh-CN" dirty="0"/>
              <a:t>Conditional probability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Conditional loss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D8FCA-943C-403D-8BDA-4D03E2B4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61" y="1825625"/>
            <a:ext cx="3741386" cy="673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167F63-CE4B-4A91-9DDD-3C1BDC31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89" y="2523703"/>
            <a:ext cx="5409399" cy="1477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61FDD-A84B-4892-AF7F-346FA4BB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70" y="4250513"/>
            <a:ext cx="6100835" cy="14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12F05-4CA9-4A3F-A062-5812E65B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 Info and Type Loss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CEA13-614F-4717-94BF-ACCFAA042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Predict mention type using mention context and type embedding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Training using Type-Context Loss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444F70-DA14-49A1-9116-781D4D12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20" y="2402829"/>
            <a:ext cx="4507264" cy="845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AA9028-92B9-4DA5-BA47-9DE2AD54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15" y="3825145"/>
            <a:ext cx="6341458" cy="805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BF938C-336B-4443-B76D-67987E8F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145" y="4612728"/>
            <a:ext cx="7888933" cy="14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E9151-6FCD-48F5-87F4-6C4FC38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Entity Type and Entity Loss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69364-6A31-4A6E-974C-72283381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Similarly, define a Type-Context Loss using entity embedding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5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4D4E3-0E24-469A-9223-444AA672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557EC9-4AD6-46AE-B26A-38AA37C0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KBQA + semantic parsing in conversational question answering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E0669-2F18-42D6-B082-31EE12F2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1" y="2605151"/>
            <a:ext cx="9812942" cy="24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3C691-FC3C-499B-9BA9-FB4D319E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3703C-6846-4BED-B733-D4F5EB2D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Mentions from different languages are mixed using </a:t>
            </a:r>
            <a:r>
              <a:rPr lang="en-US" altLang="zh-CN" i="1" dirty="0"/>
              <a:t>inverse-ratio mini-batch mixing </a:t>
            </a:r>
            <a:r>
              <a:rPr lang="en-US" altLang="zh-CN" dirty="0"/>
              <a:t>strategy</a:t>
            </a:r>
          </a:p>
          <a:p>
            <a:pPr lvl="1"/>
            <a:r>
              <a:rPr lang="en-US" altLang="zh-CN" dirty="0"/>
              <a:t>Overall size of language a:b -&gt; Size of mini-batch 1/a : 1/b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99C40-9704-4DFB-84A6-C66C49C4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40" y="2101954"/>
            <a:ext cx="5839752" cy="17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5B3C7-B3D5-47A8-8CAE-983E954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2C2854-25DC-44D1-A97F-E6578A9CF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Candidate generations</a:t>
            </a:r>
          </a:p>
          <a:p>
            <a:pPr lvl="1"/>
            <a:r>
              <a:rPr lang="en-US" altLang="zh-CN" dirty="0"/>
              <a:t>Generating candidate based on 2-level lexicon</a:t>
            </a:r>
          </a:p>
          <a:p>
            <a:pPr lvl="1"/>
            <a:r>
              <a:rPr lang="en-US" altLang="zh-CN" dirty="0"/>
              <a:t>Lexicon built purely from Wikipedia hyperlinks</a:t>
            </a:r>
          </a:p>
          <a:p>
            <a:pPr lvl="1"/>
            <a:r>
              <a:rPr lang="en-US" altLang="zh-CN" dirty="0" err="1"/>
              <a:t>Crosswikis</a:t>
            </a:r>
            <a:r>
              <a:rPr lang="en-US" altLang="zh-CN" dirty="0"/>
              <a:t> leads to much worse result in this task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Final entity probability is union of context probability and prior probability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E22E5-1EDF-4711-8A3C-C85B3BB0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40" y="4644282"/>
            <a:ext cx="6060936" cy="1080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DDE533-A682-44C1-9673-52DC29FD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44" y="5612097"/>
            <a:ext cx="4702105" cy="11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FAD4E-5FFD-4317-A829-78ECDCAE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8CBF6A-6DBB-429E-8064-19A18B1C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370" y="1768981"/>
            <a:ext cx="83317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39069-D01E-4B48-ABC7-4D6D6AD5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4EF56C4-C5EE-4E70-9A34-C3F79E526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769" y="1690688"/>
            <a:ext cx="5244845" cy="50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808E6-0019-44BC-8CA9-7AAEC797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0CA2B9-0701-4E88-BF7A-74610DE16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234" y="1690688"/>
            <a:ext cx="6150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4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B5B4E-1F56-42E5-AAEF-4AE3BFE5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4A3609F-3003-4A8C-8FC6-59A20DBB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639" y="1488386"/>
            <a:ext cx="641010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59E1C-2546-4F74-B7A3-B544DC27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9A8573-05BD-47EB-AF4A-8768CCBC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454" y="1825625"/>
            <a:ext cx="5093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F7392-06EA-44FB-A796-18569D2E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 Resource/Zero Shot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BD1877-B8B5-4885-A71C-A65BFC23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349"/>
            <a:ext cx="5309019" cy="3571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2341EF-2769-4CB3-957F-C2A4C695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77" y="1690688"/>
            <a:ext cx="4399012" cy="43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ED4E9-EC75-4C4C-933A-89211AF9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856C0-D041-40D5-BE63-575FE03B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Seq2seq to predict action sequence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B0A91-1FD7-41A6-B23B-69351C5B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06" y="2209074"/>
            <a:ext cx="9622074" cy="46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DE4EE-E75D-4D82-A85A-32168905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Action 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FF5A3-FC9D-426E-8418-DF508CAD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Grammar-guided decoding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CA4662-2AC5-4F24-AC73-E610506D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15" y="2419723"/>
            <a:ext cx="8396835" cy="33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A4415-186F-4F6F-9DC4-94EEBE58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Instantiation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FDDC1-E878-4A63-8190-BCD54B7B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zh-CN" dirty="0"/>
              <a:t>Used when there is need to instantiate entity, predicate and number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Entity - </a:t>
            </a:r>
            <a:r>
              <a:rPr lang="en-US" altLang="zh-CN" dirty="0" err="1"/>
              <a:t>Prev</a:t>
            </a:r>
            <a:r>
              <a:rPr lang="en-US" altLang="zh-CN" dirty="0"/>
              <a:t> question, </a:t>
            </a:r>
            <a:r>
              <a:rPr lang="en-US" altLang="zh-CN" dirty="0" err="1"/>
              <a:t>prev</a:t>
            </a:r>
            <a:r>
              <a:rPr lang="en-US" altLang="zh-CN" dirty="0"/>
              <a:t> answer, current question</a:t>
            </a:r>
          </a:p>
          <a:p>
            <a:pPr lvl="1"/>
            <a:r>
              <a:rPr lang="en-US" altLang="zh-CN" dirty="0"/>
              <a:t>Predicate - </a:t>
            </a:r>
            <a:r>
              <a:rPr lang="en-US" altLang="zh-CN" dirty="0" err="1"/>
              <a:t>Prev</a:t>
            </a:r>
            <a:r>
              <a:rPr lang="en-US" altLang="zh-CN" dirty="0"/>
              <a:t> question, current question</a:t>
            </a:r>
          </a:p>
          <a:p>
            <a:pPr lvl="1"/>
            <a:r>
              <a:rPr lang="en-US" altLang="zh-CN" dirty="0"/>
              <a:t>Number - Current answer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E787F8-1026-4863-86D9-EC7F26FAD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27" y="5414362"/>
            <a:ext cx="6658021" cy="10785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BC8890-5763-428E-ACCB-36B2496D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13" y="4814386"/>
            <a:ext cx="6216706" cy="6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A9132-556F-4A31-9AED-9B2542F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A8256-B7FD-4606-A74B-443F32AFD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Used for non-instantiation action</a:t>
            </a:r>
          </a:p>
          <a:p>
            <a:endParaRPr lang="en-US" altLang="zh-CN" dirty="0"/>
          </a:p>
          <a:p>
            <a:r>
              <a:rPr lang="en-US" altLang="zh-CN" dirty="0"/>
              <a:t>Parse previous action sequence into action trees</a:t>
            </a:r>
          </a:p>
          <a:p>
            <a:endParaRPr lang="en-US" altLang="zh-CN" dirty="0"/>
          </a:p>
          <a:p>
            <a:r>
              <a:rPr lang="en-US" altLang="zh-CN" dirty="0"/>
              <a:t>Enumerate all subtrees to construct a sequence candidate sets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0E99A-F241-447C-AD09-0F94E88C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33" y="4428625"/>
            <a:ext cx="6255375" cy="532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291DA9-B870-46E1-B0E8-BD54AAA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98" y="4982931"/>
            <a:ext cx="6762244" cy="10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0CDC-525F-4F79-B562-1EADB59B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KBQA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B0A54-0E10-4BAB-B7C7-EB2573D4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Linking entities: Treated as sequence labeling(</a:t>
            </a:r>
            <a:r>
              <a:rPr lang="en-US" altLang="zh-CN" dirty="0" err="1"/>
              <a:t>BiGRU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Allow instantiation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Predicates: Treated as a ranking problem based on similarity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95F405-246C-4ABC-8F05-25DA8F4B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2" y="2924287"/>
            <a:ext cx="6493100" cy="6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18597-0DD0-4E50-BADB-D7450EAE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Training/Inference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FA670-98A0-4CF8-A6F2-3CC63005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action sequence for each sample using breadth first search</a:t>
            </a:r>
          </a:p>
          <a:p>
            <a:endParaRPr lang="en-US" altLang="zh-CN" dirty="0"/>
          </a:p>
          <a:p>
            <a:r>
              <a:rPr lang="en-US" altLang="zh-CN" dirty="0"/>
              <a:t>Beam search at </a:t>
            </a:r>
            <a:r>
              <a:rPr lang="en-US" altLang="zh-CN"/>
              <a:t>inference 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6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391C5-89A0-4B5D-9A09-19C3D44D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CSQA overview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4B4132F-9821-4746-AF19-21959E129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40" y="1566679"/>
            <a:ext cx="7266721" cy="50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352</Words>
  <Application>Microsoft Office PowerPoint</Application>
  <PresentationFormat>宽屏</PresentationFormat>
  <Paragraphs>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Dialog-to-Action: Conversational Question Answering Over a Large-Scale Knowledge Base</vt:lpstr>
      <vt:lpstr>Motivation</vt:lpstr>
      <vt:lpstr>Model</vt:lpstr>
      <vt:lpstr>Action Set</vt:lpstr>
      <vt:lpstr>Instantiation</vt:lpstr>
      <vt:lpstr>Replication</vt:lpstr>
      <vt:lpstr>KBQA</vt:lpstr>
      <vt:lpstr>Training/Inference</vt:lpstr>
      <vt:lpstr>CSQA overview</vt:lpstr>
      <vt:lpstr>Experiment</vt:lpstr>
      <vt:lpstr>Experiment</vt:lpstr>
      <vt:lpstr>Joint Multilingual Supervision for Cross-lingual Entity Linking</vt:lpstr>
      <vt:lpstr>Motivation</vt:lpstr>
      <vt:lpstr>PowerPoint 演示文稿</vt:lpstr>
      <vt:lpstr>Context Representation - Mention Context</vt:lpstr>
      <vt:lpstr>Context Representation - Document Context</vt:lpstr>
      <vt:lpstr>Context Representation</vt:lpstr>
      <vt:lpstr>Type Info and Type Loss</vt:lpstr>
      <vt:lpstr>Entity Type and Entity Loss</vt:lpstr>
      <vt:lpstr>Training</vt:lpstr>
      <vt:lpstr>Inference</vt:lpstr>
      <vt:lpstr>Experiment</vt:lpstr>
      <vt:lpstr>Experiment</vt:lpstr>
      <vt:lpstr>Experiment</vt:lpstr>
      <vt:lpstr>Experiment</vt:lpstr>
      <vt:lpstr>Experiment</vt:lpstr>
      <vt:lpstr>Low Resource/Zero Shot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Z</dc:creator>
  <cp:lastModifiedBy>Q Z</cp:lastModifiedBy>
  <cp:revision>53</cp:revision>
  <dcterms:created xsi:type="dcterms:W3CDTF">2019-02-17T08:50:09Z</dcterms:created>
  <dcterms:modified xsi:type="dcterms:W3CDTF">2019-02-21T10:02:08Z</dcterms:modified>
</cp:coreProperties>
</file>